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6" r:id="rId2"/>
    <p:sldId id="256" r:id="rId3"/>
    <p:sldId id="258" r:id="rId4"/>
    <p:sldId id="268" r:id="rId5"/>
    <p:sldId id="257" r:id="rId6"/>
    <p:sldId id="259" r:id="rId7"/>
    <p:sldId id="260" r:id="rId8"/>
    <p:sldId id="271" r:id="rId9"/>
    <p:sldId id="261" r:id="rId10"/>
    <p:sldId id="273" r:id="rId11"/>
    <p:sldId id="274" r:id="rId12"/>
    <p:sldId id="275" r:id="rId13"/>
    <p:sldId id="300" r:id="rId14"/>
    <p:sldId id="301" r:id="rId15"/>
    <p:sldId id="293" r:id="rId16"/>
    <p:sldId id="278" r:id="rId17"/>
    <p:sldId id="279" r:id="rId18"/>
    <p:sldId id="280" r:id="rId19"/>
    <p:sldId id="283" r:id="rId20"/>
    <p:sldId id="294" r:id="rId21"/>
    <p:sldId id="289" r:id="rId22"/>
    <p:sldId id="291" r:id="rId23"/>
    <p:sldId id="290" r:id="rId24"/>
    <p:sldId id="303" r:id="rId25"/>
    <p:sldId id="304" r:id="rId26"/>
    <p:sldId id="295" r:id="rId27"/>
    <p:sldId id="296" r:id="rId28"/>
    <p:sldId id="298" r:id="rId29"/>
    <p:sldId id="267" r:id="rId30"/>
    <p:sldId id="305" r:id="rId31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-1284" y="-108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1EA88-31B1-4674-8FEC-6864ACB92FDB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B3A6-E6D5-484C-8AF5-39B64A582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</a:t>
            </a:r>
            <a:r>
              <a:rPr lang="bn-BD" sz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জামাআত এর পারিভাষিক</a:t>
            </a:r>
            <a:r>
              <a:rPr lang="bn-BD" baseline="0" dirty="0" smtClean="0"/>
              <a:t> সংজ্ঞা-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2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কুরআনে এ সম্পর্কে</a:t>
            </a:r>
            <a:r>
              <a:rPr lang="bn-BD" baseline="0" dirty="0" smtClean="0"/>
              <a:t> কী বলা হয়েছে?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হাদিসে এ সম্পর্কে</a:t>
            </a:r>
            <a:r>
              <a:rPr lang="bn-BD" baseline="0" dirty="0" smtClean="0"/>
              <a:t> কী বলা হয়েছে?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1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‘একাকী সালাত আদায় অপেক্ষা জামাআতে সালাত আদায় করলে সাতাশগুণ বেশি সাওয়াব পাওয়া যায়।’ </a:t>
            </a:r>
            <a:r>
              <a:rPr lang="bn-BD" sz="105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 ও মুসলিম)</a:t>
            </a:r>
            <a:endParaRPr lang="en-US" sz="105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যিনি সবার সামনে দাঁড়িয়েছেন, ক্বিরাত পড়ছেন-</a:t>
            </a:r>
            <a:r>
              <a:rPr lang="bn-BD" baseline="0" dirty="0" smtClean="0"/>
              <a:t> তিনি কে?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5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ইমামের পরিচয়-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8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ইমামের হওয়ার যোগ্য</a:t>
            </a:r>
            <a:r>
              <a:rPr lang="bn-BD" baseline="0" dirty="0" smtClean="0"/>
              <a:t> কে?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03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ইমামের</a:t>
            </a:r>
            <a:r>
              <a:rPr lang="bn-BD" baseline="0" dirty="0" smtClean="0"/>
              <a:t> কর্তব্য-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(সালাত) দ্বারা শিক্ষার্থীদের স্বাগতম জানানো যেতে পারে।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7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যিনি সালাত পরিচালনা করেন, তিনিই ইমাম।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কাতার সোজা হলো কিনা সে দিকে দৃষ্টি রাখা। মুসল্লিদের মধ্যে সুসম্পর্ক রক্ষা করা।  সৎ উপদেশ দেওয়া। </a:t>
            </a:r>
            <a:r>
              <a:rPr lang="bn-BD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মুসল্লিদের অবস্থা দেখে তিলাওয়াত দীর্ঘ বা ছোট করা</a:t>
            </a:r>
            <a:endParaRPr lang="en-US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শৃঙ্খলাবোধ,</a:t>
            </a:r>
            <a:r>
              <a:rPr lang="en-US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 ও আনুগত্যের শিক্ষা পায়।  </a:t>
            </a:r>
            <a:r>
              <a:rPr lang="bn-BD" sz="1200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হিংসা, বিদ্বেষ, প্রবৃত্তির অনুসরণ ও ইসলাম বহির্ভূত কাজকর্ম থেকে দূরে থাকা</a:t>
            </a:r>
            <a:r>
              <a:rPr lang="bn-BD" sz="1200" b="0" baseline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bn-BD" sz="1200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30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মুক্তাদির পরিচয়-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মুক্তাদির পরিচয়-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3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মুক্তাদির সালাত আদায়ের নিয়ম-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5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 ইমামের পেছনে</a:t>
            </a:r>
            <a:r>
              <a:rPr lang="bn-BD" baseline="0" dirty="0" smtClean="0"/>
              <a:t> কীভাবে নিয়ত করবে?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176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মুক্তাদির কর্তব্য-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36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1200" b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ইমাম তিলাওয়াতে ভুল করলে মুক্তাদি সংশোধন করে দিবে।  যদি ইমাম দাঁড়ানোর পরিবর্তে বসে, বসার পরিবর্তে দাঁড়ায়, তবে ‘সুবহানাল্লাহ’ বলে ইমামকে সংশোধন করে দিবে</a:t>
            </a:r>
            <a:r>
              <a:rPr lang="bn-BD" sz="1200" b="0" baseline="0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bn-BD" sz="1200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b="0" dirty="0" smtClean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2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bn-BD" baseline="0" dirty="0" smtClean="0"/>
              <a:t>একত্রিত হওয়া, সমবেত হওয়া। </a:t>
            </a:r>
            <a:r>
              <a:rPr lang="en-US" baseline="0" dirty="0" smtClean="0"/>
              <a:t>2. </a:t>
            </a:r>
            <a:r>
              <a:rPr lang="bn-BD" baseline="0" dirty="0" smtClean="0"/>
              <a:t> ইমামের ডান দিকে কিছুটা পেছনে দাঁড়াবে। </a:t>
            </a:r>
            <a:r>
              <a:rPr lang="en-US" baseline="0" dirty="0" smtClean="0"/>
              <a:t>3. </a:t>
            </a:r>
            <a:r>
              <a:rPr lang="bn-BD" baseline="0" dirty="0" smtClean="0"/>
              <a:t>সালাত আদায়। </a:t>
            </a:r>
            <a:r>
              <a:rPr lang="en-US" baseline="0" dirty="0" smtClean="0"/>
              <a:t>4. </a:t>
            </a:r>
            <a:r>
              <a:rPr lang="bn-BD" baseline="0" dirty="0" smtClean="0"/>
              <a:t>তোমরা রুকুকারীদের সাথে রুকু কর।  </a:t>
            </a:r>
            <a:r>
              <a:rPr lang="en-US" baseline="0" dirty="0" smtClean="0"/>
              <a:t>5. </a:t>
            </a:r>
            <a:r>
              <a:rPr lang="bn-BD" baseline="0" dirty="0" smtClean="0"/>
              <a:t>সুবহানাল্লাহ।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23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জামাআতে সালাত আদায় করার প্রতি আল্লাহ তায়ালার বিশেষ</a:t>
            </a:r>
            <a:r>
              <a:rPr lang="bn-BD" baseline="0" dirty="0" smtClean="0"/>
              <a:t> তাকিদ রয়েছে। তিনি ইরশাদ করেন- ‘তোমরা রুকুকারীদের সাথে রুকু কর;। হাদিসে নবি পাক (সাঃ) বলেন- একাকি সালাত আদায় করার চেয়ে জামাআতে সালাত আদায় সাতাশ সাওয়াব বেশি। ইত্যাদি---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ঘোষনায় সহায়ক হিসেবে এই স্লাইড। ছবিতে কী দেখতে পাচ্ছো? তারা কী করছেন?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1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এসব লোক সালাত আদায় করছেন-</a:t>
            </a:r>
            <a:r>
              <a:rPr lang="bn-BD" baseline="0" dirty="0" smtClean="0"/>
              <a:t> কীভাবে? কার পেছনে সালাত আদায় করছেন? একে কী সালাত বলা হয়?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5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জামাআত এর শাব্দিক</a:t>
            </a:r>
            <a:r>
              <a:rPr lang="bn-BD" baseline="0" dirty="0" smtClean="0"/>
              <a:t> অর্থ-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0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জামাআত এর পারিভাষিক</a:t>
            </a:r>
            <a:r>
              <a:rPr lang="bn-BD" baseline="0" dirty="0" smtClean="0"/>
              <a:t> সংজ্ঞা-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B3A6-E6D5-484C-8AF5-39B64A582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63" y="568960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8448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just"/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পাঠটি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উপস্থাপনের জন্য স্লাইডের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প্রয়োজনীয়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নির্দেশনা দেয়া আছে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। নির্দেশনাবলী ভালভাবে দেখে নিবেন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এবং উপস্থাপনের পূর্বে পাঠটি পাঠ্যবইয়ের সাথে মিলিয়ে নিবেন। এ ক্ষেত্রে </a:t>
            </a:r>
            <a:r>
              <a:rPr lang="bn-BD" sz="36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শিক্ষক নিজস্ব কৌশল প্রয়োগ করতে পারেন।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399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644" y="5943600"/>
            <a:ext cx="98298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সময়ে নির্দিষ্ট জায়গায় মুসলিম সম্প্রদায় ইমামের সঙ্গে  একত্রিত হয়ে সালাত আদায় করাকে জামাআতে সালাত আদায় বলে।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:\Desktop-2\Mobile pic\salat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228601"/>
            <a:ext cx="9829800" cy="5562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d. Yunus Azad\Desktop\stock-photo-koran-holy-book-of-muslims-with-lantern-and-compass-the-old-map-2099429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"/>
          <a:stretch/>
        </p:blipFill>
        <p:spPr bwMode="auto">
          <a:xfrm>
            <a:off x="202809" y="1143000"/>
            <a:ext cx="9982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020" t="9151" r="10025" b="28480"/>
          <a:stretch/>
        </p:blipFill>
        <p:spPr>
          <a:xfrm>
            <a:off x="248444" y="5334000"/>
            <a:ext cx="5166479" cy="1726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B050">
                <a:tint val="45000"/>
                <a:satMod val="400000"/>
              </a:srgbClr>
            </a:duotone>
          </a:blip>
          <a:srcRect r="26942"/>
          <a:stretch/>
        </p:blipFill>
        <p:spPr>
          <a:xfrm>
            <a:off x="5658644" y="5334000"/>
            <a:ext cx="4572000" cy="1691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202809" y="152400"/>
            <a:ext cx="10027835" cy="8862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আল্লাহ তায়ালা বলেন-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29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58444" y="1447800"/>
            <a:ext cx="6277793" cy="5562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‘একাকী সালাত আদায় অপেক্ষা জামাআতে সালাত আদায় করলে সাতাশগুণ বেশি সাওয়াব পাওয়া যায়।’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 ও মুসলিম)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4" y="1447800"/>
            <a:ext cx="3789940" cy="5562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143371" y="381000"/>
            <a:ext cx="10163474" cy="9143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রাসুল (সঃ) বলেন-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42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244" y="6264275"/>
            <a:ext cx="10230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বান্দার আনুগত্য ও বিনয় প্রকাশের সর্বশ্রেষ্ঠ মাধ্যম।</a:t>
            </a:r>
            <a:endParaRPr lang="bn-BD" sz="44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244" y="5616714"/>
            <a:ext cx="10230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আল্লাহ পাকের সন্তুষ্টি অর্জন ও অধিক সাওয়াব পাওয়া যায়।</a:t>
            </a:r>
            <a:endParaRPr lang="bn-BD" sz="4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E:\Collection\Islamic Picture\n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44" y="1295400"/>
            <a:ext cx="678942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9483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11582"/>
          <a:stretch/>
        </p:blipFill>
        <p:spPr bwMode="auto">
          <a:xfrm>
            <a:off x="220605" y="228600"/>
            <a:ext cx="9925844" cy="617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2244" y="6408003"/>
            <a:ext cx="1023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আল্লাহর সবচেয়ে বেশি নৈকট্য লাভের মাধ্যম।</a:t>
            </a:r>
            <a:endParaRPr lang="bn-BD" sz="48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2243" y="152400"/>
            <a:ext cx="10106421" cy="88626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জামাআতে সালাত আদায়ের গুরুত্ব ও ফজিলত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1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85970" y="2519680"/>
            <a:ext cx="9683465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আদায়ের গুরুত্ব সম্পর্কে মহানবী (সাঃ) এর হাদিসটি লেখ।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 Yunus Azad\Desktop\fi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5" y="133003"/>
            <a:ext cx="10021148" cy="61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898" y="5374602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9492" y="5374602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3" idx="0"/>
            <a:endCxn id="4" idx="2"/>
          </p:cNvCxnSpPr>
          <p:nvPr/>
        </p:nvCxnSpPr>
        <p:spPr>
          <a:xfrm>
            <a:off x="3202074" y="5831645"/>
            <a:ext cx="395741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" y="6331803"/>
            <a:ext cx="1023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যিনি সালাত পরিচালনা করেন, তিনিই ইমাম।</a:t>
            </a:r>
            <a:endParaRPr lang="bn-BD" sz="48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28855" y="2194685"/>
            <a:ext cx="2285095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302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521937"/>
            <a:ext cx="10230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জামাআতে সালাত আদায়ের সময় মুসল্লিগণ যাকে </a:t>
            </a:r>
          </a:p>
          <a:p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অনুসরণ করে সালাত আদায় করে তাকে ইমাম বলে।</a:t>
            </a:r>
            <a:endParaRPr lang="bn-BD" sz="44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3" name="Picture 3" descr="C:\Users\Yunus\Desktop\Pic\namaz_100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" y="438150"/>
            <a:ext cx="8839200" cy="49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20044" y="1788101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4214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Yunus\Desktop\Pic\2012-08-19-05-49-52-50307e80d80a9-chandpur-55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" y="457200"/>
            <a:ext cx="9584549" cy="52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792450"/>
            <a:ext cx="10230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যার কিরাআত শুদ্ধ, সুন্দর ও ইসলামি জ্ঞান বেশি</a:t>
            </a:r>
          </a:p>
          <a:p>
            <a:r>
              <a:rPr lang="bn-BD" sz="44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এবং বয়সে বড় তিনিই ইমাম হওয়ার যোগ্য।</a:t>
            </a:r>
            <a:endParaRPr lang="bn-BD" sz="44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7043" y="1143000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22713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nus\Desktop\Pic\maxresdefault.jp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17890" r="12385"/>
          <a:stretch/>
        </p:blipFill>
        <p:spPr bwMode="auto">
          <a:xfrm>
            <a:off x="228271" y="283276"/>
            <a:ext cx="4904397" cy="30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041" y="3266549"/>
            <a:ext cx="5031627" cy="5331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 উপদেশ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270" y="6840019"/>
            <a:ext cx="4904397" cy="4100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মুসল্লিদের অবস্থা দেখে তিলাওয়াত দীর্ঘ বা ছোট করা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2292" y="6840019"/>
            <a:ext cx="4781451" cy="4001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শৃঙ্খলাবোধ,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সময়ানুবর্তিতা ও আনুগত্যের শিক্ষা দেয়া।</a:t>
            </a:r>
            <a:endParaRPr lang="bn-BD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894" y="120256"/>
            <a:ext cx="4930774" cy="79414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ইমামের কর্তব্য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9042" y="3372332"/>
            <a:ext cx="4783730" cy="4715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কাতার সোজা হলো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কিনা সে দিকে দৃষ্টি রাখা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Collection\Islamic Picture\mhrtarik_1358143958_3-S_Photo3559_copy.jpg_Fina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 bwMode="auto">
          <a:xfrm>
            <a:off x="5391321" y="283276"/>
            <a:ext cx="4781451" cy="30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Collection\Islamic Picture\radiotarunni-660x33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0"/>
          <a:stretch/>
        </p:blipFill>
        <p:spPr bwMode="auto">
          <a:xfrm>
            <a:off x="5359546" y="3901772"/>
            <a:ext cx="4813226" cy="29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Yunus\Desktop\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0" b="13011"/>
          <a:stretch/>
        </p:blipFill>
        <p:spPr bwMode="auto">
          <a:xfrm>
            <a:off x="136418" y="3901772"/>
            <a:ext cx="4996249" cy="283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111\muslims-offering-namaz-at110909094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91" y="96861"/>
            <a:ext cx="10276425" cy="7137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473643"/>
            <a:ext cx="10402888" cy="4180270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6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6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3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010445" y="2519680"/>
            <a:ext cx="8458200" cy="219456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ইমামের পরিচয় ও তাঁর কী কী কর্তব্য </a:t>
            </a:r>
            <a:r>
              <a:rPr lang="bn-BD" sz="6000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6000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bn-BD" sz="6000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7" y="185043"/>
            <a:ext cx="10134599" cy="578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315243" y="457200"/>
            <a:ext cx="1519311" cy="362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5" name="Rounded Rectangle 4"/>
          <p:cNvSpPr/>
          <p:nvPr/>
        </p:nvSpPr>
        <p:spPr>
          <a:xfrm>
            <a:off x="4569570" y="228600"/>
            <a:ext cx="5584874" cy="1575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9" name="Straight Arrow Connector 8"/>
          <p:cNvCxnSpPr>
            <a:stCxn id="4" idx="4"/>
          </p:cNvCxnSpPr>
          <p:nvPr/>
        </p:nvCxnSpPr>
        <p:spPr>
          <a:xfrm flipH="1">
            <a:off x="2074898" y="4086665"/>
            <a:ext cx="1" cy="19070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00844" y="5993751"/>
            <a:ext cx="3507065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563644" y="1804180"/>
            <a:ext cx="1" cy="418957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985718" y="6096000"/>
            <a:ext cx="3507065" cy="1066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মুক্তাদি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unus\Desktop\Pic\nam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4" y="304799"/>
            <a:ext cx="9067800" cy="50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312" y="5733871"/>
            <a:ext cx="10230644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ইমামের পিছনে দাঁড়িয়ে তাঁকে অনুসরণপূর্বক যারা সালাত</a:t>
            </a:r>
          </a:p>
          <a:p>
            <a:r>
              <a:rPr lang="bn-BD" sz="40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আদায় করে, তাদের  মুক্তাদি বলা হয়।</a:t>
            </a:r>
            <a:endParaRPr lang="bn-BD" sz="40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15008" y="1752600"/>
            <a:ext cx="5584874" cy="1575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09083" y="3328181"/>
            <a:ext cx="0" cy="219092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370" y="6543498"/>
            <a:ext cx="472627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মুক্তাদিগণ ইমামের পিছনে দাঁড়াবে।</a:t>
            </a:r>
            <a:endParaRPr lang="bn-BD" sz="32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767" y="6635830"/>
            <a:ext cx="516425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মুক্তাদি একজন হলে ইমামের ডান দিকে কিছুটা পিছনে</a:t>
            </a:r>
            <a:r>
              <a:rPr lang="en-US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দাঁড়াবে।</a:t>
            </a:r>
            <a:endParaRPr lang="bn-BD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0"/>
          <a:stretch/>
        </p:blipFill>
        <p:spPr>
          <a:xfrm>
            <a:off x="138034" y="152400"/>
            <a:ext cx="4758610" cy="6355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44" y="152400"/>
            <a:ext cx="5048466" cy="635507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1086644" y="2590800"/>
            <a:ext cx="1446863" cy="29509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725894" y="5143500"/>
            <a:ext cx="980750" cy="4191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9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56021"/>
            <a:ext cx="10210800" cy="64184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72244" y="6592669"/>
            <a:ext cx="1023064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মুক্তাদি নিয়ত করবে-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924844" y="1978702"/>
            <a:ext cx="3810000" cy="4495800"/>
          </a:xfrm>
          <a:prstGeom prst="wedgeEllipseCallout">
            <a:avLst>
              <a:gd name="adj1" fmla="val -68263"/>
              <a:gd name="adj2" fmla="val -63906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b="1" spc="50" dirty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এই ইমামের পেছনে সালাত আদায় করছি</a:t>
            </a:r>
            <a:r>
              <a:rPr lang="bn-BD" sz="3600" b="1" spc="50" dirty="0" smtClean="0">
                <a:ln w="11430"/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4000" b="1" spc="50" dirty="0">
              <a:ln w="11430"/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5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7"/>
          <a:stretch/>
        </p:blipFill>
        <p:spPr>
          <a:xfrm>
            <a:off x="658019" y="152400"/>
            <a:ext cx="9115425" cy="53782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449669"/>
            <a:ext cx="1023064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ইমাম তিলাওয়াতে ভুল করলে মুক্তাদি সংশোধন করে দিবে।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89" y="6038671"/>
            <a:ext cx="10230644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যদি ইমাম দাঁড়ানোর পরিবর্তে বসে, বসার পরিবর্তে দাঁড়ায়, তবে</a:t>
            </a:r>
          </a:p>
          <a:p>
            <a:r>
              <a:rPr lang="bn-BD" sz="3600" b="1" dirty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‘আল্লাহু আকবর’ বলে ইমামকে সংশোধন করে দিবে।</a:t>
            </a:r>
            <a:endParaRPr lang="bn-BD" sz="3600" b="1" dirty="0">
              <a:ln w="12700">
                <a:solidFill>
                  <a:schemeClr val="accent5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934245" y="2519680"/>
            <a:ext cx="8686800" cy="2966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পিছনে নামাজ আদায় করতে মুক্তাদিকে কোন বিষয়গুলোর প্রতি সজাগ থাকতে হবে তা 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লিপিবদ্ধ 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9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84356" y="406401"/>
            <a:ext cx="3294248" cy="1056640"/>
          </a:xfrm>
          <a:prstGeom prst="round2Diag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932" y="1610505"/>
            <a:ext cx="9102527" cy="5026656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 </a:t>
            </a:r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সাথে মুক্তাদি একজন হলে, মুক্তাদি কোথায় দাঁড়াবেন?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নৈকট্য লাভের শ্রেষ্ঠ মাধ্যম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 সম্পর্কে কুরআনের আয়াতটির অর্থ বল।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 সালাতের কোন কাজে ভুল করলে মুক্তাদি কী বলে সংশোধন করে দিবে?</a:t>
            </a:r>
            <a:endParaRPr lang="bn-BD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60070" y="-35612"/>
            <a:ext cx="10662959" cy="7350812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8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514030" y="1021080"/>
            <a:ext cx="5354746" cy="111252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29445" y="2519680"/>
            <a:ext cx="9221704" cy="2966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পাকের সন্তুষ্টি অর্জন ও অধিক সাওয়াবের আশায় মুমিন বান্দাদের জামাআতে সালাত আদায়ের গুরুত্ব 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5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9" y="76200"/>
            <a:ext cx="10208915" cy="715264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118" y="4551680"/>
            <a:ext cx="9446589" cy="2441333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200" b="1" spc="55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7695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35" y="870295"/>
            <a:ext cx="4711536" cy="575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454" y="894081"/>
            <a:ext cx="4768376" cy="561384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3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25" y="1645920"/>
            <a:ext cx="2168040" cy="225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880412" y="2357819"/>
            <a:ext cx="5201444" cy="1533392"/>
          </a:xfrm>
          <a:prstGeom prst="rect">
            <a:avLst/>
          </a:prstGeom>
          <a:noFill/>
        </p:spPr>
        <p:txBody>
          <a:bodyPr lIns="101242" tIns="50621" rIns="101242" bIns="506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5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5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</a:p>
          <a:p>
            <a:pPr algn="ctr"/>
            <a:r>
              <a:rPr lang="bn-BD" sz="31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অধ্যায় (ইবাদত)</a:t>
            </a:r>
          </a:p>
          <a:p>
            <a:pPr algn="ctr"/>
            <a:endParaRPr lang="en-US" sz="27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5" y="3048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82" y="3352801"/>
            <a:ext cx="9969434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96" y="4695888"/>
            <a:ext cx="996943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</a:t>
            </a:r>
            <a:r>
              <a:rPr lang="bn-BD" sz="350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83" y="1905001"/>
            <a:ext cx="10057262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Pic\Namaj-Top20160719162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6" y="1524000"/>
            <a:ext cx="9671538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34244" y="381000"/>
            <a:ext cx="86106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ভালোভাবে দেখ-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52400"/>
            <a:ext cx="10135417" cy="701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725352" y="152400"/>
            <a:ext cx="4876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7055" y="838200"/>
            <a:ext cx="4790239" cy="175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1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347" y="731521"/>
            <a:ext cx="9437468" cy="4872767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9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900" b="1" u="sng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900" b="1" u="sng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900" b="1" u="sng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</a:t>
            </a: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জামায়াত </a:t>
            </a:r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সংজ্ঞা বলতে </a:t>
            </a: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জামায়াতে সালাত  আদায়ের গুরুত্ব বর্ণনা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ইমামের কর্তব্য </a:t>
            </a:r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মুক্তাদির ইমামের পেছনে সালাত আদায়ের নিয়ম বর্ণনা করতে পারবে।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3381" y="162560"/>
            <a:ext cx="10662959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0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053" y="5487650"/>
            <a:ext cx="72390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</a:t>
            </a:r>
            <a:endParaRPr lang="ar-SA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2051" name="Picture 3" descr="C:\Users\Yunus\Desktop\Eid_01201509251539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53" y="278904"/>
            <a:ext cx="7048500" cy="505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9" b="3195"/>
          <a:stretch/>
        </p:blipFill>
        <p:spPr bwMode="auto">
          <a:xfrm>
            <a:off x="56356" y="76200"/>
            <a:ext cx="10250488" cy="60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63" y="6248400"/>
            <a:ext cx="3034176" cy="847173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একত্রিত হওয়া</a:t>
            </a:r>
            <a:r>
              <a:rPr lang="bn-BD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5186" y="6248714"/>
            <a:ext cx="3034176" cy="914086"/>
          </a:xfrm>
          <a:prstGeom prst="snip1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সমবেত হওয়া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3" idx="0"/>
            <a:endCxn id="4" idx="2"/>
          </p:cNvCxnSpPr>
          <p:nvPr/>
        </p:nvCxnSpPr>
        <p:spPr>
          <a:xfrm>
            <a:off x="3380939" y="6671987"/>
            <a:ext cx="3294247" cy="3377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49044" y="5715000"/>
            <a:ext cx="0" cy="10489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08585" y="4904415"/>
            <a:ext cx="288091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</a:t>
            </a:r>
            <a:endParaRPr lang="ar-SA" sz="72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d. Yunus Azad\Desktop\800px-Pahang_state_mos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27" y="162560"/>
            <a:ext cx="5792517" cy="66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d. Yunus Azad\Desktop\f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162560"/>
            <a:ext cx="4267200" cy="6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044" y="6553200"/>
            <a:ext cx="4267200" cy="779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নির্ধারিত সময়ে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126" y="6458917"/>
            <a:ext cx="5792517" cy="8562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 জায়গায়</a:t>
            </a:r>
            <a:endParaRPr lang="en-US" sz="4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1003</Words>
  <Application>Microsoft Office PowerPoint</Application>
  <PresentationFormat>Custom</PresentationFormat>
  <Paragraphs>149</Paragraphs>
  <Slides>30</Slides>
  <Notes>29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Yunus</cp:lastModifiedBy>
  <cp:revision>476</cp:revision>
  <dcterms:created xsi:type="dcterms:W3CDTF">2006-08-16T00:00:00Z</dcterms:created>
  <dcterms:modified xsi:type="dcterms:W3CDTF">2016-08-07T05:50:21Z</dcterms:modified>
</cp:coreProperties>
</file>